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82" r:id="rId8"/>
    <p:sldId id="280" r:id="rId9"/>
    <p:sldId id="281" r:id="rId10"/>
    <p:sldId id="267" r:id="rId11"/>
    <p:sldId id="279" r:id="rId12"/>
    <p:sldId id="259" r:id="rId13"/>
    <p:sldId id="260" r:id="rId14"/>
    <p:sldId id="263" r:id="rId15"/>
    <p:sldId id="261" r:id="rId16"/>
    <p:sldId id="262" r:id="rId17"/>
    <p:sldId id="272" r:id="rId18"/>
    <p:sldId id="268" r:id="rId19"/>
    <p:sldId id="269" r:id="rId20"/>
    <p:sldId id="270" r:id="rId21"/>
    <p:sldId id="271" r:id="rId22"/>
    <p:sldId id="273" r:id="rId23"/>
    <p:sldId id="283" r:id="rId24"/>
    <p:sldId id="284" r:id="rId25"/>
    <p:sldId id="285" r:id="rId26"/>
    <p:sldId id="277" r:id="rId27"/>
    <p:sldId id="274" r:id="rId28"/>
    <p:sldId id="275" r:id="rId29"/>
    <p:sldId id="276" r:id="rId30"/>
    <p:sldId id="278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1524001"/>
            <a:ext cx="8610600" cy="207645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Натюрморт, як вид образотворчого мистецтва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Натюрморт – </a:t>
            </a:r>
            <a:r>
              <a:rPr lang="uk-U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“тихе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життя”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uk-UA" sz="2000" dirty="0" err="1" smtClean="0"/>
              <a:t>Пьєр</a:t>
            </a:r>
            <a:r>
              <a:rPr lang="uk-UA" sz="2000" dirty="0" smtClean="0"/>
              <a:t> </a:t>
            </a:r>
            <a:r>
              <a:rPr lang="uk-UA" sz="2000" dirty="0" err="1" smtClean="0"/>
              <a:t>Огуст</a:t>
            </a:r>
            <a:r>
              <a:rPr lang="uk-UA" sz="2000" dirty="0" smtClean="0"/>
              <a:t> </a:t>
            </a:r>
            <a:r>
              <a:rPr lang="uk-UA" sz="2000" dirty="0" err="1" smtClean="0"/>
              <a:t>Ренуар</a:t>
            </a:r>
            <a:r>
              <a:rPr lang="uk-UA" sz="2000" dirty="0" smtClean="0"/>
              <a:t>. Весняний натюрморт. (імпресіонізм)</a:t>
            </a:r>
            <a:endParaRPr lang="ru-RU" sz="2000" dirty="0"/>
          </a:p>
        </p:txBody>
      </p:sp>
      <p:pic>
        <p:nvPicPr>
          <p:cNvPr id="4" name="Содержимое 3" descr="640px-Pierre-Auguste_Renoir_-Весенний буке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143000"/>
            <a:ext cx="44958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іконенко Н.Ромаш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912" y="1696244"/>
            <a:ext cx="4448175" cy="4333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Білокур Катерина. Натюрморт.</a:t>
            </a:r>
            <a:endParaRPr lang="ru-RU" sz="2400" dirty="0"/>
          </a:p>
        </p:txBody>
      </p:sp>
      <p:pic>
        <p:nvPicPr>
          <p:cNvPr id="7" name="Содержимое 6" descr="330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7277" y="883983"/>
            <a:ext cx="3927296" cy="463124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Натюрморти К.Білокур захоплюють оригінальністю і яскравістю. Картини вражають соєю реальністю і піднесеністю водночас.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302.jpe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90600" y="228600"/>
            <a:ext cx="7239000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276.jpe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19200" y="152400"/>
            <a:ext cx="6934200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301.jpe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4582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308.jpe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66800" y="533400"/>
            <a:ext cx="731520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Пітер Клас. Натюрморт з черепом (</a:t>
            </a:r>
            <a:r>
              <a:rPr lang="uk-UA" sz="2400" dirty="0" err="1" smtClean="0"/>
              <a:t>ванітас</a:t>
            </a:r>
            <a:r>
              <a:rPr lang="uk-UA" sz="2400" dirty="0" smtClean="0"/>
              <a:t>)</a:t>
            </a:r>
            <a:endParaRPr lang="ru-RU" sz="2400" dirty="0"/>
          </a:p>
        </p:txBody>
      </p:sp>
      <p:pic>
        <p:nvPicPr>
          <p:cNvPr id="4" name="Содержимое 3" descr="Ванітас Пітера Клас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838200"/>
            <a:ext cx="60198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Жорж Брак . Музичні інструменти. (кубізм)</a:t>
            </a:r>
            <a:endParaRPr lang="ru-RU" sz="2400" dirty="0"/>
          </a:p>
        </p:txBody>
      </p:sp>
      <p:pic>
        <p:nvPicPr>
          <p:cNvPr id="4" name="Содержимое 3" descr="musical-instruments-1908. кубіз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219200"/>
            <a:ext cx="68580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uk-UA" sz="2400" dirty="0" err="1" smtClean="0"/>
              <a:t>Ніконенко</a:t>
            </a:r>
            <a:r>
              <a:rPr lang="uk-UA" sz="2400" dirty="0" smtClean="0"/>
              <a:t> Ніна. Кава </a:t>
            </a:r>
            <a:r>
              <a:rPr lang="uk-UA" sz="2400" dirty="0" err="1" smtClean="0"/>
              <a:t>по-гуцульськи</a:t>
            </a:r>
            <a:endParaRPr lang="ru-RU" sz="2400" dirty="0"/>
          </a:p>
        </p:txBody>
      </p:sp>
      <p:pic>
        <p:nvPicPr>
          <p:cNvPr id="4" name="Содержимое 3" descr="Ніна Ніконенко Кава по-гуцульські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990600"/>
            <a:ext cx="67056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5095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400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Тіціан</a:t>
            </a:r>
            <a:r>
              <a:rPr lang="uk-UA" sz="2400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                       Марія Магдалина, яка кається.</a:t>
            </a:r>
            <a:endParaRPr lang="ru-RU" sz="2400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kayushchayasya-mariya-magdalina-43624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1638" y="273050"/>
            <a:ext cx="4838573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Спочатку речі на картині були лише деталями, які мали певний зміст, доповнюючи і розкриваючи саму картину.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uk-UA" sz="2000" dirty="0" err="1" smtClean="0"/>
              <a:t>Вилкова</a:t>
            </a:r>
            <a:r>
              <a:rPr lang="uk-UA" sz="2000" dirty="0" smtClean="0"/>
              <a:t> Олена. Масляна.</a:t>
            </a:r>
            <a:endParaRPr lang="ru-RU" sz="2000" dirty="0"/>
          </a:p>
        </p:txBody>
      </p:sp>
      <p:pic>
        <p:nvPicPr>
          <p:cNvPr id="4" name="Содержимое 3" descr="вилкова елена масленица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990600"/>
            <a:ext cx="64770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uk-UA" sz="2400" dirty="0" err="1" smtClean="0"/>
              <a:t>Одайник-Самойленко</a:t>
            </a:r>
            <a:r>
              <a:rPr lang="uk-UA" sz="2400" dirty="0" smtClean="0"/>
              <a:t> Зоя. Український натюрморт.</a:t>
            </a:r>
            <a:endParaRPr lang="ru-RU" sz="2400" dirty="0"/>
          </a:p>
        </p:txBody>
      </p:sp>
      <p:pic>
        <p:nvPicPr>
          <p:cNvPr id="4" name="Содержимое 3" descr="Одайник - Самойленко З. Український натюрмор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914400"/>
            <a:ext cx="5257799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Хитрова Т. Літній натюрморт</a:t>
            </a:r>
            <a:endParaRPr lang="ru-RU" sz="2400" b="1" dirty="0"/>
          </a:p>
        </p:txBody>
      </p:sp>
      <p:pic>
        <p:nvPicPr>
          <p:cNvPr id="4" name="Содержимое 3" descr="image_big_10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14400"/>
            <a:ext cx="78486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Натюрморт у різних видах мистецтва</a:t>
            </a:r>
            <a:br>
              <a:rPr lang="uk-UA" dirty="0" smtClean="0"/>
            </a:br>
            <a:r>
              <a:rPr lang="uk-UA" sz="2000" b="1" dirty="0" smtClean="0"/>
              <a:t>Натюрморт у графіці</a:t>
            </a:r>
            <a:endParaRPr lang="ru-RU" sz="2000" b="1" dirty="0"/>
          </a:p>
        </p:txBody>
      </p:sp>
      <p:pic>
        <p:nvPicPr>
          <p:cNvPr id="4" name="Содержимое 3" descr="скачанные файл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371600"/>
            <a:ext cx="8077200" cy="5334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Натюрморт у графіці</a:t>
            </a:r>
            <a:endParaRPr lang="ru-RU" dirty="0"/>
          </a:p>
        </p:txBody>
      </p:sp>
      <p:pic>
        <p:nvPicPr>
          <p:cNvPr id="4" name="Содержимое 3" descr="6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990600"/>
            <a:ext cx="4419599" cy="5638800"/>
          </a:xfrm>
        </p:spPr>
      </p:pic>
      <p:pic>
        <p:nvPicPr>
          <p:cNvPr id="7" name="Содержимое 6" descr="2013-5-16_sepia-drawing_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9200" y="990600"/>
            <a:ext cx="3886200" cy="55626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Натюрморт у графіці</a:t>
            </a:r>
            <a:endParaRPr lang="ru-RU" dirty="0"/>
          </a:p>
        </p:txBody>
      </p:sp>
      <p:pic>
        <p:nvPicPr>
          <p:cNvPr id="6" name="Содержимое 5" descr="untitled-494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90600"/>
            <a:ext cx="7620000" cy="56388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/>
              <a:t>Натюрморт у декоративних розписах</a:t>
            </a:r>
            <a:br>
              <a:rPr lang="uk-UA" sz="2400" b="1" dirty="0" smtClean="0"/>
            </a:br>
            <a:r>
              <a:rPr lang="uk-UA" sz="2400" b="1" dirty="0" smtClean="0"/>
              <a:t>Марія </a:t>
            </a:r>
            <a:r>
              <a:rPr lang="uk-UA" sz="2400" b="1" dirty="0" err="1" smtClean="0"/>
              <a:t>Примаченко</a:t>
            </a:r>
            <a:r>
              <a:rPr lang="uk-UA" sz="2400" b="1" dirty="0" smtClean="0"/>
              <a:t>. Дерево життя.</a:t>
            </a:r>
            <a:endParaRPr lang="ru-RU" sz="2400" b="1" dirty="0"/>
          </a:p>
        </p:txBody>
      </p:sp>
      <p:pic>
        <p:nvPicPr>
          <p:cNvPr id="4" name="Содержимое 3" descr="primachenk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371600"/>
            <a:ext cx="51816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Натюрморт у вишивці</a:t>
            </a:r>
            <a:endParaRPr lang="ru-RU" sz="2400" b="1" dirty="0"/>
          </a:p>
        </p:txBody>
      </p:sp>
      <p:pic>
        <p:nvPicPr>
          <p:cNvPr id="4" name="Содержимое 3" descr="358321187_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066800"/>
            <a:ext cx="4525963" cy="5059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Натюрморт у вишивці</a:t>
            </a:r>
            <a:endParaRPr lang="ru-RU" sz="2400" b="1" dirty="0"/>
          </a:p>
        </p:txBody>
      </p:sp>
      <p:pic>
        <p:nvPicPr>
          <p:cNvPr id="4" name="Содержимое 3" descr="420518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108" y="1066800"/>
            <a:ext cx="7335783" cy="5059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Натюрморт у скульптурі (барельєф)</a:t>
            </a:r>
            <a:endParaRPr lang="ru-RU" sz="2400" b="1" dirty="0"/>
          </a:p>
        </p:txBody>
      </p:sp>
      <p:pic>
        <p:nvPicPr>
          <p:cNvPr id="4" name="Содержимое 3" descr="artlib_gallery-300787-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599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Леонардо </a:t>
            </a:r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да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Вінчі. Тайна вечеря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Леонардо-да-Винчи-Тайная-вечеря-фрагмент.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371600"/>
            <a:ext cx="65532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/>
              <a:t>Натюрморт у ковальстві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295400"/>
            <a:ext cx="3733800" cy="5181600"/>
          </a:xfrm>
        </p:spPr>
      </p:pic>
      <p:pic>
        <p:nvPicPr>
          <p:cNvPr id="11" name="Содержимое 10" descr="imag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295400"/>
            <a:ext cx="40386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Етапи створення натюрморту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Китайські натюрморти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І –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ІІ ст.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30517331_5ec502827b94e46fc927258aa606b466_ful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4038600" cy="4953000"/>
          </a:xfrm>
        </p:spPr>
      </p:pic>
      <p:pic>
        <p:nvPicPr>
          <p:cNvPr id="9" name="Содержимое 8" descr="chinese-painting-P08025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447800"/>
            <a:ext cx="40386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Мікеланджело </a:t>
            </a:r>
            <a:r>
              <a:rPr lang="uk-UA" sz="2400" b="1" dirty="0" err="1" smtClean="0">
                <a:solidFill>
                  <a:schemeClr val="bg2">
                    <a:lumMod val="25000"/>
                  </a:schemeClr>
                </a:solidFill>
              </a:rPr>
              <a:t>Мерізі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400" b="1" dirty="0" err="1" smtClean="0">
                <a:solidFill>
                  <a:schemeClr val="bg2">
                    <a:lumMod val="25000"/>
                  </a:schemeClr>
                </a:solidFill>
              </a:rPr>
              <a:t>да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400" b="1" dirty="0" err="1" smtClean="0">
                <a:solidFill>
                  <a:schemeClr val="bg2">
                    <a:lumMod val="25000"/>
                  </a:schemeClr>
                </a:solidFill>
              </a:rPr>
              <a:t>Караваджо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 (1596 р.) –               </a:t>
            </a:r>
            <a:r>
              <a:rPr lang="uk-UA" sz="2400" b="1" dirty="0" err="1" smtClean="0">
                <a:solidFill>
                  <a:schemeClr val="bg2">
                    <a:lumMod val="25000"/>
                  </a:schemeClr>
                </a:solidFill>
              </a:rPr>
              <a:t>“Кошик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 із </a:t>
            </a:r>
            <a:r>
              <a:rPr lang="uk-UA" sz="2400" b="1" dirty="0" err="1" smtClean="0">
                <a:solidFill>
                  <a:schemeClr val="bg2">
                    <a:lumMod val="25000"/>
                  </a:schemeClr>
                </a:solidFill>
              </a:rPr>
              <a:t>фруктами”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Содержимое 4" descr="1024px-Canestra_di_frutta_(Caravaggio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371600"/>
            <a:ext cx="69342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Визначте кольорову гаму натюрмортів (17 </a:t>
            </a:r>
            <a:r>
              <a:rPr lang="uk-UA" sz="2800" b="1" dirty="0" err="1" smtClean="0">
                <a:solidFill>
                  <a:schemeClr val="bg2">
                    <a:lumMod val="25000"/>
                  </a:schemeClr>
                </a:solidFill>
              </a:rPr>
              <a:t>ст</a:t>
            </a:r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4040188" cy="380999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Пітер Клас. Натюрморт з індичкою</a:t>
            </a:r>
            <a:endParaRPr lang="ru-RU" sz="1800" dirty="0"/>
          </a:p>
        </p:txBody>
      </p:sp>
      <p:pic>
        <p:nvPicPr>
          <p:cNvPr id="7" name="Содержимое 6" descr="Ванітас Пітера Клас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2400" y="1676400"/>
            <a:ext cx="4344988" cy="4952999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143001"/>
            <a:ext cx="4041775" cy="609599"/>
          </a:xfrm>
        </p:spPr>
        <p:txBody>
          <a:bodyPr>
            <a:normAutofit lnSpcReduction="10000"/>
          </a:bodyPr>
          <a:lstStyle/>
          <a:p>
            <a:r>
              <a:rPr lang="uk-UA" sz="1800" dirty="0" err="1" smtClean="0"/>
              <a:t>Мелендес</a:t>
            </a:r>
            <a:r>
              <a:rPr lang="uk-UA" sz="1800" dirty="0" smtClean="0"/>
              <a:t>  Луїс. Натюрморт із динею та грушами</a:t>
            </a:r>
            <a:endParaRPr lang="ru-RU" sz="1800" dirty="0"/>
          </a:p>
        </p:txBody>
      </p:sp>
      <p:pic>
        <p:nvPicPr>
          <p:cNvPr id="8" name="Содержимое 7" descr="Luis_Melendez_Bosto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752600"/>
            <a:ext cx="4270375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Тематичний натюрморт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Тема: </a:t>
            </a:r>
            <a:r>
              <a:rPr lang="uk-UA" sz="2800" b="1" dirty="0" err="1" smtClean="0"/>
              <a:t>“Сніданки”</a:t>
            </a:r>
            <a:endParaRPr lang="ru-RU" sz="28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914401"/>
            <a:ext cx="4040188" cy="38100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Пітер Клас. Сніданок</a:t>
            </a:r>
            <a:endParaRPr lang="ru-RU" sz="1800" dirty="0"/>
          </a:p>
        </p:txBody>
      </p:sp>
      <p:pic>
        <p:nvPicPr>
          <p:cNvPr id="5" name="Содержимое 4" descr="Рітер клас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2400" y="1447800"/>
            <a:ext cx="4344988" cy="5029200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990601"/>
            <a:ext cx="4041775" cy="380999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Катерина Білокур. Сніданок</a:t>
            </a:r>
            <a:endParaRPr lang="ru-RU" sz="1800" dirty="0"/>
          </a:p>
        </p:txBody>
      </p:sp>
      <p:pic>
        <p:nvPicPr>
          <p:cNvPr id="6" name="Содержимое 5" descr="3307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447800"/>
            <a:ext cx="4346575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Тема: </a:t>
            </a:r>
            <a:r>
              <a:rPr lang="uk-UA" sz="2400" b="1" dirty="0" err="1" smtClean="0"/>
              <a:t>“Розкішні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квіти”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2001"/>
            <a:ext cx="4040188" cy="380999"/>
          </a:xfrm>
        </p:spPr>
        <p:txBody>
          <a:bodyPr>
            <a:normAutofit fontScale="92500" lnSpcReduction="20000"/>
          </a:bodyPr>
          <a:lstStyle/>
          <a:p>
            <a:r>
              <a:rPr lang="uk-UA" sz="1900" dirty="0" err="1" smtClean="0"/>
              <a:t>Ніконенко</a:t>
            </a:r>
            <a:r>
              <a:rPr lang="uk-UA" sz="1900" dirty="0" smtClean="0"/>
              <a:t>  Ніна</a:t>
            </a:r>
            <a:r>
              <a:rPr lang="uk-UA" dirty="0" smtClean="0"/>
              <a:t>. Айстри .</a:t>
            </a:r>
            <a:endParaRPr lang="ru-RU" dirty="0"/>
          </a:p>
        </p:txBody>
      </p:sp>
      <p:pic>
        <p:nvPicPr>
          <p:cNvPr id="8" name="Содержимое 7" descr="Ніконенко Айстри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2400" y="1447800"/>
            <a:ext cx="4300538" cy="51816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762001"/>
            <a:ext cx="4041775" cy="38100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Катерина Білокур. Квіти.</a:t>
            </a:r>
            <a:endParaRPr lang="ru-RU" sz="1800" dirty="0"/>
          </a:p>
        </p:txBody>
      </p:sp>
      <p:pic>
        <p:nvPicPr>
          <p:cNvPr id="7" name="Содержимое 6" descr="28016852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8200" y="1447800"/>
            <a:ext cx="42672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225</Words>
  <PresentationFormat>Экран (4:3)</PresentationFormat>
  <Paragraphs>35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Натюрморт, як вид образотворчого мистецтва</vt:lpstr>
      <vt:lpstr>Тіціан.                        Марія Магдалина, яка кається.</vt:lpstr>
      <vt:lpstr>Леонардо да Вінчі. Тайна вечеря.</vt:lpstr>
      <vt:lpstr>Китайські натюрморти    V І –VІІ ст.</vt:lpstr>
      <vt:lpstr>Мікеланджело Мерізі да Караваджо (1596 р.) –               “Кошик із фруктами”</vt:lpstr>
      <vt:lpstr>Визначте кольорову гаму натюрмортів (17 ст)</vt:lpstr>
      <vt:lpstr>Тематичний натюрморт</vt:lpstr>
      <vt:lpstr>Тема: “Сніданки”</vt:lpstr>
      <vt:lpstr>Тема: “Розкішні квіти”</vt:lpstr>
      <vt:lpstr>Пьєр Огуст Ренуар. Весняний натюрморт. (імпресіонізм)</vt:lpstr>
      <vt:lpstr>Слайд 11</vt:lpstr>
      <vt:lpstr>Білокур Катерина. Натюрморт.</vt:lpstr>
      <vt:lpstr>Слайд 13</vt:lpstr>
      <vt:lpstr>Слайд 14</vt:lpstr>
      <vt:lpstr>Слайд 15</vt:lpstr>
      <vt:lpstr>Слайд 16</vt:lpstr>
      <vt:lpstr>Пітер Клас. Натюрморт з черепом (ванітас)</vt:lpstr>
      <vt:lpstr>Жорж Брак . Музичні інструменти. (кубізм)</vt:lpstr>
      <vt:lpstr>Ніконенко Ніна. Кава по-гуцульськи</vt:lpstr>
      <vt:lpstr>Вилкова Олена. Масляна.</vt:lpstr>
      <vt:lpstr>Одайник-Самойленко Зоя. Український натюрморт.</vt:lpstr>
      <vt:lpstr>Хитрова Т. Літній натюрморт</vt:lpstr>
      <vt:lpstr>Натюрморт у різних видах мистецтва Натюрморт у графіці</vt:lpstr>
      <vt:lpstr>Натюрморт у графіці</vt:lpstr>
      <vt:lpstr>Натюрморт у графіці</vt:lpstr>
      <vt:lpstr>Натюрморт у декоративних розписах Марія Примаченко. Дерево життя.</vt:lpstr>
      <vt:lpstr>Натюрморт у вишивці</vt:lpstr>
      <vt:lpstr>Натюрморт у вишивці</vt:lpstr>
      <vt:lpstr>Натюрморт у скульптурі (барельєф)</vt:lpstr>
      <vt:lpstr>Натюрморт у ковальстві.</vt:lpstr>
      <vt:lpstr>Етапи створення натюрморту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Натюрморт, як вид образотворчого мистецтва</dc:title>
  <cp:lastModifiedBy>Библиотека</cp:lastModifiedBy>
  <cp:revision>30</cp:revision>
  <dcterms:modified xsi:type="dcterms:W3CDTF">2015-01-28T14:08:06Z</dcterms:modified>
</cp:coreProperties>
</file>